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53" autoAdjust="0"/>
    <p:restoredTop sz="94660"/>
  </p:normalViewPr>
  <p:slideViewPr>
    <p:cSldViewPr snapToGrid="0">
      <p:cViewPr varScale="1">
        <p:scale>
          <a:sx n="62" d="100"/>
          <a:sy n="62" d="100"/>
        </p:scale>
        <p:origin x="1541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FBD754BD-D403-0A63-413F-4BCA10441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7363"/>
            <a:ext cx="5915025" cy="48577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ko-KR" altLang="en-US" dirty="0"/>
          </a:p>
        </p:txBody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xmlns="" id="{1F39AAD4-D221-8789-01E4-7008FF3551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3" hasCustomPrompt="1"/>
          </p:nvPr>
        </p:nvSpPr>
        <p:spPr>
          <a:xfrm>
            <a:off x="2025239" y="359917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0" name="그림 개체 틀 8">
            <a:extLst>
              <a:ext uri="{FF2B5EF4-FFF2-40B4-BE49-F238E27FC236}">
                <a16:creationId xmlns:a16="http://schemas.microsoft.com/office/drawing/2014/main" xmlns="" id="{3C3EDB46-14B3-E15D-DDD6-F0E6A49FBCE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4" hasCustomPrompt="1"/>
          </p:nvPr>
        </p:nvSpPr>
        <p:spPr>
          <a:xfrm>
            <a:off x="514938" y="359917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1" name="그림 개체 틀 8">
            <a:extLst>
              <a:ext uri="{FF2B5EF4-FFF2-40B4-BE49-F238E27FC236}">
                <a16:creationId xmlns:a16="http://schemas.microsoft.com/office/drawing/2014/main" xmlns="" id="{8EDDE8AE-D25C-87EE-28FB-F30BE19CF07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5" hasCustomPrompt="1"/>
          </p:nvPr>
        </p:nvSpPr>
        <p:spPr>
          <a:xfrm>
            <a:off x="3535540" y="359917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2" name="그림 개체 틀 8">
            <a:extLst>
              <a:ext uri="{FF2B5EF4-FFF2-40B4-BE49-F238E27FC236}">
                <a16:creationId xmlns:a16="http://schemas.microsoft.com/office/drawing/2014/main" xmlns="" id="{E3070234-2C0F-D209-FC9E-E0E4E7A40C7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6" hasCustomPrompt="1"/>
          </p:nvPr>
        </p:nvSpPr>
        <p:spPr>
          <a:xfrm>
            <a:off x="5045841" y="359917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3" name="그림 개체 틀 8">
            <a:extLst>
              <a:ext uri="{FF2B5EF4-FFF2-40B4-BE49-F238E27FC236}">
                <a16:creationId xmlns:a16="http://schemas.microsoft.com/office/drawing/2014/main" xmlns="" id="{79007666-686B-B78F-A376-EABFCAB3D70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7" hasCustomPrompt="1"/>
          </p:nvPr>
        </p:nvSpPr>
        <p:spPr>
          <a:xfrm>
            <a:off x="2025239" y="4912550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4" name="그림 개체 틀 8">
            <a:extLst>
              <a:ext uri="{FF2B5EF4-FFF2-40B4-BE49-F238E27FC236}">
                <a16:creationId xmlns:a16="http://schemas.microsoft.com/office/drawing/2014/main" xmlns="" id="{115E475B-17B0-E76C-7945-1C34F8242B6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8" hasCustomPrompt="1"/>
          </p:nvPr>
        </p:nvSpPr>
        <p:spPr>
          <a:xfrm>
            <a:off x="514938" y="491255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5" name="그림 개체 틀 8">
            <a:extLst>
              <a:ext uri="{FF2B5EF4-FFF2-40B4-BE49-F238E27FC236}">
                <a16:creationId xmlns:a16="http://schemas.microsoft.com/office/drawing/2014/main" xmlns="" id="{0244E398-EA3D-A38C-243C-362F249530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9" hasCustomPrompt="1"/>
          </p:nvPr>
        </p:nvSpPr>
        <p:spPr>
          <a:xfrm>
            <a:off x="3535540" y="491255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6" name="그림 개체 틀 8">
            <a:extLst>
              <a:ext uri="{FF2B5EF4-FFF2-40B4-BE49-F238E27FC236}">
                <a16:creationId xmlns:a16="http://schemas.microsoft.com/office/drawing/2014/main" xmlns="" id="{260688F9-9978-E515-0CBF-2739617586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5045841" y="4912550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7" name="그림 개체 틀 8">
            <a:extLst>
              <a:ext uri="{FF2B5EF4-FFF2-40B4-BE49-F238E27FC236}">
                <a16:creationId xmlns:a16="http://schemas.microsoft.com/office/drawing/2014/main" xmlns="" id="{62275109-08A7-1050-EE8B-BBED5442C5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2025239" y="622593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8" name="그림 개체 틀 8">
            <a:extLst>
              <a:ext uri="{FF2B5EF4-FFF2-40B4-BE49-F238E27FC236}">
                <a16:creationId xmlns:a16="http://schemas.microsoft.com/office/drawing/2014/main" xmlns="" id="{E888F7FD-F5DF-AE2E-D09F-B61725C85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14938" y="622593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9" name="그림 개체 틀 8">
            <a:extLst>
              <a:ext uri="{FF2B5EF4-FFF2-40B4-BE49-F238E27FC236}">
                <a16:creationId xmlns:a16="http://schemas.microsoft.com/office/drawing/2014/main" xmlns="" id="{3391F418-1D6E-7D33-7939-C3000908BCA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3535540" y="622593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0" name="그림 개체 틀 8">
            <a:extLst>
              <a:ext uri="{FF2B5EF4-FFF2-40B4-BE49-F238E27FC236}">
                <a16:creationId xmlns:a16="http://schemas.microsoft.com/office/drawing/2014/main" xmlns="" id="{3C63B50C-476E-CCC1-DB7B-A781251037B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5045841" y="622593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1" name="그림 개체 틀 8">
            <a:extLst>
              <a:ext uri="{FF2B5EF4-FFF2-40B4-BE49-F238E27FC236}">
                <a16:creationId xmlns:a16="http://schemas.microsoft.com/office/drawing/2014/main" xmlns="" id="{F4E82BDE-F87B-5DF0-07F9-FD09000213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5" hasCustomPrompt="1"/>
          </p:nvPr>
        </p:nvSpPr>
        <p:spPr>
          <a:xfrm>
            <a:off x="2025239" y="753931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2" name="그림 개체 틀 8">
            <a:extLst>
              <a:ext uri="{FF2B5EF4-FFF2-40B4-BE49-F238E27FC236}">
                <a16:creationId xmlns:a16="http://schemas.microsoft.com/office/drawing/2014/main" xmlns="" id="{252DE277-85B1-F814-EBA3-62E078D1B3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514938" y="7539313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3" name="그림 개체 틀 8">
            <a:extLst>
              <a:ext uri="{FF2B5EF4-FFF2-40B4-BE49-F238E27FC236}">
                <a16:creationId xmlns:a16="http://schemas.microsoft.com/office/drawing/2014/main" xmlns="" id="{326CF880-3C55-B5F9-4EF2-14BBFBD8331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3535540" y="7539313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4" name="그림 개체 틀 8">
            <a:extLst>
              <a:ext uri="{FF2B5EF4-FFF2-40B4-BE49-F238E27FC236}">
                <a16:creationId xmlns:a16="http://schemas.microsoft.com/office/drawing/2014/main" xmlns="" id="{C9D1A57E-341E-F2BD-2EFF-ED1843FC9B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5045841" y="753931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</p:spTree>
    <p:extLst>
      <p:ext uri="{BB962C8B-B14F-4D97-AF65-F5344CB8AC3E}">
        <p14:creationId xmlns:p14="http://schemas.microsoft.com/office/powerpoint/2010/main" val="4144187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B7D49A77-4A6A-AB43-07E6-530E63F43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7363"/>
            <a:ext cx="5915025" cy="1766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7E1701E6-6A0C-82F3-3D5B-12BADA17CC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663"/>
            <a:ext cx="154305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330DC-A1BD-48AD-8D5B-047F06883A01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53A57C35-DF06-148E-62F9-CD53963FF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663"/>
            <a:ext cx="2314575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DE3F3D77-5829-F315-F2C6-88CBEB2A8D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663"/>
            <a:ext cx="154305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3FF42-4CE8-4885-906D-D7E0C3B52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553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표 21">
            <a:extLst>
              <a:ext uri="{FF2B5EF4-FFF2-40B4-BE49-F238E27FC236}">
                <a16:creationId xmlns:a16="http://schemas.microsoft.com/office/drawing/2014/main" xmlns="" id="{5A96FEEC-F6D2-6E8F-27B9-DA5ECBEBC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001234"/>
              </p:ext>
            </p:extLst>
          </p:nvPr>
        </p:nvGraphicFramePr>
        <p:xfrm>
          <a:off x="51241" y="3038983"/>
          <a:ext cx="6770800" cy="5586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700">
                  <a:extLst>
                    <a:ext uri="{9D8B030D-6E8A-4147-A177-3AD203B41FA5}">
                      <a16:colId xmlns:a16="http://schemas.microsoft.com/office/drawing/2014/main" xmlns="" val="4071150101"/>
                    </a:ext>
                  </a:extLst>
                </a:gridCol>
                <a:gridCol w="1692700">
                  <a:extLst>
                    <a:ext uri="{9D8B030D-6E8A-4147-A177-3AD203B41FA5}">
                      <a16:colId xmlns:a16="http://schemas.microsoft.com/office/drawing/2014/main" xmlns="" val="969890812"/>
                    </a:ext>
                  </a:extLst>
                </a:gridCol>
                <a:gridCol w="1692700">
                  <a:extLst>
                    <a:ext uri="{9D8B030D-6E8A-4147-A177-3AD203B41FA5}">
                      <a16:colId xmlns:a16="http://schemas.microsoft.com/office/drawing/2014/main" xmlns="" val="4152275823"/>
                    </a:ext>
                  </a:extLst>
                </a:gridCol>
                <a:gridCol w="1692700">
                  <a:extLst>
                    <a:ext uri="{9D8B030D-6E8A-4147-A177-3AD203B41FA5}">
                      <a16:colId xmlns:a16="http://schemas.microsoft.com/office/drawing/2014/main" xmlns="" val="2032206859"/>
                    </a:ext>
                  </a:extLst>
                </a:gridCol>
              </a:tblGrid>
              <a:tr h="1396543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7678067"/>
                  </a:ext>
                </a:extLst>
              </a:tr>
              <a:tr h="1396543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61447919"/>
                  </a:ext>
                </a:extLst>
              </a:tr>
              <a:tr h="1396543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37028339"/>
                  </a:ext>
                </a:extLst>
              </a:tr>
              <a:tr h="1396543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89728410"/>
                  </a:ext>
                </a:extLst>
              </a:tr>
            </a:tbl>
          </a:graphicData>
        </a:graphic>
      </p:graphicFrame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072096A9-C747-2FB7-9EED-77935200F9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78712" y="3066836"/>
            <a:ext cx="1596413" cy="1308588"/>
          </a:xfrm>
        </p:spPr>
      </p:sp>
      <p:sp>
        <p:nvSpPr>
          <p:cNvPr id="4" name="그림 개체 틀 3">
            <a:extLst>
              <a:ext uri="{FF2B5EF4-FFF2-40B4-BE49-F238E27FC236}">
                <a16:creationId xmlns:a16="http://schemas.microsoft.com/office/drawing/2014/main" xmlns="" id="{71FB5D9B-08D1-130F-F378-3D98857FB92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7879" y="3066838"/>
            <a:ext cx="1596413" cy="1308588"/>
          </a:xfrm>
        </p:spPr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xmlns="" id="{47DA771A-5845-CE7D-2EE3-65242C94FFA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72602" y="3066836"/>
            <a:ext cx="1596413" cy="1308588"/>
          </a:xfrm>
        </p:spPr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xmlns="" id="{703F8374-82F9-1324-BCD5-A79780500A0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74387" y="3081292"/>
            <a:ext cx="1596413" cy="1308588"/>
          </a:xfrm>
        </p:spPr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xmlns="" id="{C3339A4E-83BF-8D56-AD83-DA2B76C0D68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794124" y="4478092"/>
            <a:ext cx="1596413" cy="1308588"/>
          </a:xfrm>
        </p:spPr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xmlns="" id="{3D35CDBE-A8B9-4E36-2122-A982F407E1D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7878" y="4478092"/>
            <a:ext cx="1596413" cy="1308588"/>
          </a:xfrm>
        </p:spPr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xmlns="" id="{E0C1981F-5DF5-432C-3627-BFCF5272C22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2939" y="4478092"/>
            <a:ext cx="1596413" cy="1308588"/>
          </a:xfrm>
        </p:spPr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xmlns="" id="{A9E3CB46-F2E1-9D0A-4D4F-7B802986D32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171754" y="4478092"/>
            <a:ext cx="1596413" cy="1308588"/>
          </a:xfrm>
        </p:spPr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xmlns="" id="{7B296885-840A-7AE7-D748-F9A0B40261F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796693" y="5876192"/>
            <a:ext cx="1596413" cy="1308588"/>
          </a:xfrm>
        </p:spPr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xmlns="" id="{C15999D4-E3B2-C310-64C7-B7C8D81C7E5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07878" y="5876193"/>
            <a:ext cx="1596413" cy="1308588"/>
          </a:xfrm>
        </p:spPr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xmlns="" id="{77520D6D-68E7-E31C-2F9D-E45BE59A113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482939" y="5865777"/>
            <a:ext cx="1596413" cy="1308588"/>
          </a:xfrm>
        </p:spPr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xmlns="" id="{20679609-445C-666D-BC5F-85ED03B3F5D6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171754" y="5842085"/>
            <a:ext cx="1596413" cy="1308588"/>
          </a:xfrm>
        </p:spPr>
      </p:sp>
      <p:sp>
        <p:nvSpPr>
          <p:cNvPr id="15" name="그림 개체 틀 14">
            <a:extLst>
              <a:ext uri="{FF2B5EF4-FFF2-40B4-BE49-F238E27FC236}">
                <a16:creationId xmlns:a16="http://schemas.microsoft.com/office/drawing/2014/main" xmlns="" id="{6AC14F65-4780-B3D4-B3B6-553D219CA81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796693" y="7271693"/>
            <a:ext cx="1596413" cy="1308588"/>
          </a:xfrm>
        </p:spPr>
      </p:sp>
      <p:sp>
        <p:nvSpPr>
          <p:cNvPr id="16" name="그림 개체 틀 15">
            <a:extLst>
              <a:ext uri="{FF2B5EF4-FFF2-40B4-BE49-F238E27FC236}">
                <a16:creationId xmlns:a16="http://schemas.microsoft.com/office/drawing/2014/main" xmlns="" id="{D47FFF14-67FD-BA9F-BA20-78FB6EFB6B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7878" y="7271694"/>
            <a:ext cx="1596413" cy="1308588"/>
          </a:xfrm>
        </p:spPr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xmlns="" id="{E550D7AD-E029-69F3-87E8-96EE5485D0A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485508" y="7271694"/>
            <a:ext cx="1596413" cy="1308588"/>
          </a:xfrm>
        </p:spPr>
      </p:sp>
      <p:sp>
        <p:nvSpPr>
          <p:cNvPr id="18" name="그림 개체 틀 17">
            <a:extLst>
              <a:ext uri="{FF2B5EF4-FFF2-40B4-BE49-F238E27FC236}">
                <a16:creationId xmlns:a16="http://schemas.microsoft.com/office/drawing/2014/main" xmlns="" id="{E47ED285-71CF-1522-88D1-EB92751A5DF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5174323" y="7271693"/>
            <a:ext cx="1596413" cy="1308588"/>
          </a:xfrm>
        </p:spPr>
      </p:sp>
      <p:graphicFrame>
        <p:nvGraphicFramePr>
          <p:cNvPr id="19" name="표 19">
            <a:extLst>
              <a:ext uri="{FF2B5EF4-FFF2-40B4-BE49-F238E27FC236}">
                <a16:creationId xmlns:a16="http://schemas.microsoft.com/office/drawing/2014/main" xmlns="" id="{B22A1D3C-F317-5B10-C5F8-00F482399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034980"/>
              </p:ext>
            </p:extLst>
          </p:nvPr>
        </p:nvGraphicFramePr>
        <p:xfrm>
          <a:off x="319070" y="835401"/>
          <a:ext cx="6194746" cy="1308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139">
                  <a:extLst>
                    <a:ext uri="{9D8B030D-6E8A-4147-A177-3AD203B41FA5}">
                      <a16:colId xmlns:a16="http://schemas.microsoft.com/office/drawing/2014/main" xmlns="" val="4153472025"/>
                    </a:ext>
                  </a:extLst>
                </a:gridCol>
                <a:gridCol w="789429">
                  <a:extLst>
                    <a:ext uri="{9D8B030D-6E8A-4147-A177-3AD203B41FA5}">
                      <a16:colId xmlns:a16="http://schemas.microsoft.com/office/drawing/2014/main" xmlns="" val="1423544434"/>
                    </a:ext>
                  </a:extLst>
                </a:gridCol>
                <a:gridCol w="1926829">
                  <a:extLst>
                    <a:ext uri="{9D8B030D-6E8A-4147-A177-3AD203B41FA5}">
                      <a16:colId xmlns:a16="http://schemas.microsoft.com/office/drawing/2014/main" xmlns="" val="798067626"/>
                    </a:ext>
                  </a:extLst>
                </a:gridCol>
                <a:gridCol w="820591">
                  <a:extLst>
                    <a:ext uri="{9D8B030D-6E8A-4147-A177-3AD203B41FA5}">
                      <a16:colId xmlns:a16="http://schemas.microsoft.com/office/drawing/2014/main" xmlns="" val="2128113890"/>
                    </a:ext>
                  </a:extLst>
                </a:gridCol>
                <a:gridCol w="1795758">
                  <a:extLst>
                    <a:ext uri="{9D8B030D-6E8A-4147-A177-3AD203B41FA5}">
                      <a16:colId xmlns:a16="http://schemas.microsoft.com/office/drawing/2014/main" xmlns="" val="2224926458"/>
                    </a:ext>
                  </a:extLst>
                </a:gridCol>
              </a:tblGrid>
              <a:tr h="3309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이름 </a:t>
                      </a:r>
                      <a:endParaRPr lang="en-US" altLang="ko-KR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ko-KR" alt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F0502020204030204"/>
                          <a:ea typeface="맑은 고딕" panose="020B0503020000020004" pitchFamily="50" charset="-127"/>
                          <a:cs typeface="+mn-cs"/>
                        </a:rPr>
                        <a:t>한글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영문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18886130"/>
                  </a:ext>
                </a:extLst>
              </a:tr>
              <a:tr h="3309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사용장비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68059705"/>
                  </a:ext>
                </a:extLst>
              </a:tr>
              <a:tr h="31584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연락처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전화번호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44765888"/>
                  </a:ext>
                </a:extLst>
              </a:tr>
              <a:tr h="3309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E-mail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20263134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D4A88C5-7A22-2967-5395-CAAE4D0B1D8A}"/>
              </a:ext>
            </a:extLst>
          </p:cNvPr>
          <p:cNvSpPr txBox="1"/>
          <p:nvPr/>
        </p:nvSpPr>
        <p:spPr>
          <a:xfrm>
            <a:off x="0" y="2784072"/>
            <a:ext cx="70737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/>
              <a:t>저해상도의 작품 사진을 최대 </a:t>
            </a:r>
            <a:r>
              <a:rPr lang="en-US" altLang="ko-KR" sz="1050"/>
              <a:t>16</a:t>
            </a:r>
            <a:r>
              <a:rPr lang="ko-KR" altLang="en-US" sz="1050"/>
              <a:t>매까지 삽입 해 주세요</a:t>
            </a:r>
            <a:r>
              <a:rPr lang="en-US" altLang="ko-KR" sz="1050"/>
              <a:t>.</a:t>
            </a:r>
            <a:endParaRPr lang="ko-KR" altLang="en-US" sz="1050"/>
          </a:p>
        </p:txBody>
      </p:sp>
      <p:sp>
        <p:nvSpPr>
          <p:cNvPr id="24" name="제목 1">
            <a:extLst>
              <a:ext uri="{FF2B5EF4-FFF2-40B4-BE49-F238E27FC236}">
                <a16:creationId xmlns:a16="http://schemas.microsoft.com/office/drawing/2014/main" xmlns="" id="{FF0A0AB3-9BCF-AB8A-E3B8-644F8221C06E}"/>
              </a:ext>
            </a:extLst>
          </p:cNvPr>
          <p:cNvSpPr txBox="1">
            <a:spLocks/>
          </p:cNvSpPr>
          <p:nvPr/>
        </p:nvSpPr>
        <p:spPr>
          <a:xfrm>
            <a:off x="319070" y="220235"/>
            <a:ext cx="6194746" cy="360255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1200" dirty="0" err="1"/>
              <a:t>포토페스타</a:t>
            </a:r>
            <a:r>
              <a:rPr lang="en-US" altLang="ko-KR" sz="1200" dirty="0"/>
              <a:t>2026 </a:t>
            </a:r>
            <a:r>
              <a:rPr lang="ko-KR" altLang="en-US" sz="1200" dirty="0"/>
              <a:t>참가신청서 </a:t>
            </a:r>
            <a:r>
              <a:rPr lang="en-US" altLang="ko-KR" sz="1200" dirty="0"/>
              <a:t>– </a:t>
            </a:r>
            <a:r>
              <a:rPr lang="ko-KR" altLang="en-US" sz="1200" smtClean="0"/>
              <a:t>시리즈 </a:t>
            </a:r>
            <a:r>
              <a:rPr lang="ko-KR" altLang="en-US" sz="1200"/>
              <a:t>부문</a:t>
            </a:r>
          </a:p>
        </p:txBody>
      </p:sp>
    </p:spTree>
    <p:extLst>
      <p:ext uri="{BB962C8B-B14F-4D97-AF65-F5344CB8AC3E}">
        <p14:creationId xmlns:p14="http://schemas.microsoft.com/office/powerpoint/2010/main" val="280507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제목 1">
            <a:extLst>
              <a:ext uri="{FF2B5EF4-FFF2-40B4-BE49-F238E27FC236}">
                <a16:creationId xmlns:a16="http://schemas.microsoft.com/office/drawing/2014/main" xmlns="" id="{5CECDBB4-C5C7-5049-F7A6-76E6ED18F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70" y="220235"/>
            <a:ext cx="6194746" cy="3602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ko-KR" altLang="en-US" sz="1200"/>
              <a:t>작가노트 및 이력</a:t>
            </a:r>
          </a:p>
        </p:txBody>
      </p:sp>
      <p:graphicFrame>
        <p:nvGraphicFramePr>
          <p:cNvPr id="20" name="표 19">
            <a:extLst>
              <a:ext uri="{FF2B5EF4-FFF2-40B4-BE49-F238E27FC236}">
                <a16:creationId xmlns:a16="http://schemas.microsoft.com/office/drawing/2014/main" xmlns="" id="{4CECE2F9-1FE5-2BA1-AED1-631BE47E0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065400"/>
              </p:ext>
            </p:extLst>
          </p:nvPr>
        </p:nvGraphicFramePr>
        <p:xfrm>
          <a:off x="331627" y="803097"/>
          <a:ext cx="6194746" cy="8063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754">
                  <a:extLst>
                    <a:ext uri="{9D8B030D-6E8A-4147-A177-3AD203B41FA5}">
                      <a16:colId xmlns:a16="http://schemas.microsoft.com/office/drawing/2014/main" xmlns="" val="4153472025"/>
                    </a:ext>
                  </a:extLst>
                </a:gridCol>
                <a:gridCol w="1186665">
                  <a:extLst>
                    <a:ext uri="{9D8B030D-6E8A-4147-A177-3AD203B41FA5}">
                      <a16:colId xmlns:a16="http://schemas.microsoft.com/office/drawing/2014/main" xmlns="" val="1423544434"/>
                    </a:ext>
                  </a:extLst>
                </a:gridCol>
                <a:gridCol w="1083924">
                  <a:extLst>
                    <a:ext uri="{9D8B030D-6E8A-4147-A177-3AD203B41FA5}">
                      <a16:colId xmlns:a16="http://schemas.microsoft.com/office/drawing/2014/main" xmlns="" val="798067626"/>
                    </a:ext>
                  </a:extLst>
                </a:gridCol>
                <a:gridCol w="3071403">
                  <a:extLst>
                    <a:ext uri="{9D8B030D-6E8A-4147-A177-3AD203B41FA5}">
                      <a16:colId xmlns:a16="http://schemas.microsoft.com/office/drawing/2014/main" xmlns="" val="4270336851"/>
                    </a:ext>
                  </a:extLst>
                </a:gridCol>
              </a:tblGrid>
              <a:tr h="33091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작품명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ko-KR" alt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F0502020204030204"/>
                          <a:ea typeface="맑은 고딕" panose="020B0503020000020004" pitchFamily="50" charset="-127"/>
                          <a:cs typeface="+mn-cs"/>
                        </a:rPr>
                        <a:t>한글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8886130"/>
                  </a:ext>
                </a:extLst>
              </a:tr>
              <a:tr h="330914">
                <a:tc v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사용장비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영문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8059705"/>
                  </a:ext>
                </a:extLst>
              </a:tr>
              <a:tr h="31584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제작연도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작품수량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44765888"/>
                  </a:ext>
                </a:extLst>
              </a:tr>
              <a:tr h="340843"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작가노트 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(300-500</a:t>
                      </a:r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자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, 10pt)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E-mail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20263134"/>
                  </a:ext>
                </a:extLst>
              </a:tr>
              <a:tr h="3226085">
                <a:tc gridSpan="4"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사진 포트폴리오는 자신만의 시선과 주제를 명확히 보여줄 수 있는 작품들로 구성해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사진에는 제목과 간단한 설명을 포함하고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가능하다면 촬영 날짜와 장소도 함께 기입해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포트폴리오 템플릿은 제공된 양식을 활용해 작성하며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칸마다 한 장의 사진만 삽입해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작품의 구성은 심플하고 깔끔하게 유지해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 형식은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PPTX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마감일은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 자정입니다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제출 전에는 맞춤법과 이미지 해상도를 한 번 더 점검해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모든 작품은 본인의 창작물이어야 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표절이나 타인의 작품 도용이 확인될 경우 불이익이 있을 수 있습니다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신중하고 성실하게 작성해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사진 포트폴리오는 자신만의 시선과 주제를 명확히 보여줄 수 있는 작품들로 구성해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사진에는 제목과 간단한 설명을 포함하고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가능하다면 촬영 날짜와 장소도 함께 기입해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포트폴리오 템플릿은 제공된 양식을 활용해 작성하며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칸마다 한 장의 사진만 삽입해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작품의 구성은 심플하고 깔끔하게 유지해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 형식은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PPTX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마감일은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 자정입니다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제출 전에는 맞춤법과 이미지 해상도를 한 번 더 점검해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모든 작품은 본인의 창작물이어야 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표절이나 타인의 작품 도용이 확인될 경우 불이익이 있을 수 있습니다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신중하고 성실하게 작성해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사진 포트폴리오는 자신만의 시선과 주제를 명확히 보여줄 수 있는 작품들로 구성해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사진에는 제목과 간단한 설명을 포함하고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가능하다면 촬영 날짜와 장소도 함께 기입해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포트폴리오 템플릿은 제공된 양식을 활용해 작성하며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칸마다 한 장의 사진만 삽입해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작품의 구성은 심플하고 깔끔하게 유지해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 형식은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PPTX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마감일은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 자정입니다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제출 전에는 맞춤법과 이미지 해상도를 한 번 더 점검해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모든 작품은 본인의 창작물이어야 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표절이나 타인의 작품 도용이 확인될 경우 불이익이 있을 수 있습니다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신중하고 성실하게 작성해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236686274"/>
                  </a:ext>
                </a:extLst>
              </a:tr>
              <a:tr h="340843"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작가이력 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(300</a:t>
                      </a:r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자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서술형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, 10pt)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5960006"/>
                  </a:ext>
                </a:extLst>
              </a:tr>
              <a:tr h="3178056">
                <a:tc gridSpan="4">
                  <a:txBody>
                    <a:bodyPr/>
                    <a:lstStyle/>
                    <a:p>
                      <a:pPr algn="l" latinLnBrk="1"/>
                      <a:endParaRPr lang="ko-KR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0969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773322"/>
      </p:ext>
    </p:extLst>
  </p:cSld>
  <p:clrMapOvr>
    <a:masterClrMapping/>
  </p:clrMapOvr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47</Words>
  <Application>Microsoft Office PowerPoint</Application>
  <PresentationFormat>화면 슬라이드 쇼(4:3)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디자인 사용자 지정</vt:lpstr>
      <vt:lpstr>PowerPoint 프레젠테이션</vt:lpstr>
      <vt:lpstr>작가노트 및 이력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cp:lastModifiedBy>Una</cp:lastModifiedBy>
  <cp:revision>2</cp:revision>
  <dcterms:created xsi:type="dcterms:W3CDTF">2025-05-13T04:25:40Z</dcterms:created>
  <dcterms:modified xsi:type="dcterms:W3CDTF">2026-02-13T14:19:43Z</dcterms:modified>
</cp:coreProperties>
</file>